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6"/>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682" r:id="rId93"/>
    <p:sldId id="778" r:id="rId94"/>
    <p:sldId id="779" r:id="rId95"/>
    <p:sldId id="780" r:id="rId96"/>
    <p:sldId id="781" r:id="rId97"/>
    <p:sldId id="782" r:id="rId98"/>
    <p:sldId id="783" r:id="rId99"/>
    <p:sldId id="784" r:id="rId100"/>
    <p:sldId id="785" r:id="rId101"/>
    <p:sldId id="786" r:id="rId102"/>
    <p:sldId id="787" r:id="rId103"/>
    <p:sldId id="788" r:id="rId104"/>
    <p:sldId id="789"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r>
              <a:rPr lang="x-none" altLang="en-US"/>
              <a:t>http://jasonblog.github.io/note/design_pattern/index.html</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05105"/>
            <a:ext cx="10515600" cy="605155"/>
          </a:xfrm>
        </p:spPr>
        <p:txBody>
          <a:bodyPr>
            <a:normAutofit fontScale="90000"/>
          </a:bodyPr>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0000"/>
          </a:bodyPr>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71170" y="160655"/>
            <a:ext cx="10882630" cy="614045"/>
          </a:xfrm>
        </p:spPr>
        <p:txBody>
          <a:bodyPr>
            <a:normAutofit fontScale="90000"/>
          </a:bodyPr>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45000"/>
          </a:bodyPr>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Sound Open Firmware (SOF)</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4005"/>
            <a:ext cx="10515600" cy="506095"/>
          </a:xfrm>
        </p:spPr>
        <p:txBody>
          <a:bodyPr>
            <a:normAutofit fontScale="90000"/>
          </a:bodyPr>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1775"/>
            <a:ext cx="10515600" cy="605155"/>
          </a:xfrm>
        </p:spPr>
        <p:txBody>
          <a:bodyPr>
            <a:normAutofit fontScale="90000"/>
          </a:bodyPr>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60000"/>
          </a:bodyPr>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0665"/>
            <a:ext cx="10515600" cy="551815"/>
          </a:xfrm>
        </p:spPr>
        <p:txBody>
          <a:bodyPr>
            <a:normAutofit fontScale="90000"/>
          </a:bodyPr>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0000"/>
          </a:bodyPr>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115"/>
            <a:ext cx="10515600" cy="596265"/>
          </a:xfrm>
        </p:spPr>
        <p:txBody>
          <a:bodyPr>
            <a:normAutofit fontScale="90000"/>
          </a:bodyPr>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70000"/>
          </a:bodyPr>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358140"/>
          </a:xfrm>
        </p:spPr>
        <p:txBody>
          <a:bodyPr>
            <a:normAutofit fontScale="90000"/>
          </a:bodyPr>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50000"/>
          </a:bodyPr>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6265" y="239395"/>
            <a:ext cx="10677525" cy="458470"/>
          </a:xfrm>
        </p:spPr>
        <p:txBody>
          <a:bodyPr>
            <a:normAutofit fontScale="90000"/>
          </a:bodyPr>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0000"/>
          </a:bodyPr>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165" y="260350"/>
            <a:ext cx="10668635" cy="492125"/>
          </a:xfrm>
        </p:spPr>
        <p:txBody>
          <a:bodyPr>
            <a:normAutofit fontScale="90000"/>
          </a:bodyPr>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70000"/>
          </a:bodyPr>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8445"/>
            <a:ext cx="10515600" cy="515620"/>
          </a:xfrm>
        </p:spPr>
        <p:txBody>
          <a:bodyPr>
            <a:normAutofit fontScale="90000"/>
          </a:bodyPr>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70000"/>
          </a:bodyPr>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506730"/>
          </a:xfrm>
        </p:spPr>
        <p:txBody>
          <a:bodyPr>
            <a:normAutofit fontScale="90000"/>
          </a:bodyPr>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0000"/>
          </a:bodyPr>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9555"/>
            <a:ext cx="10515600" cy="551815"/>
          </a:xfrm>
        </p:spPr>
        <p:txBody>
          <a:bodyPr>
            <a:normAutofit fontScale="90000"/>
          </a:bodyPr>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60000"/>
          </a:bodyPr>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86856</Words>
  <Application>Kingsoft Office WPP</Application>
  <PresentationFormat>Widescreen</PresentationFormat>
  <Paragraphs>1735</Paragraphs>
  <Slides>102</Slides>
  <Notes>25</Notes>
  <HiddenSlides>0</HiddenSlides>
  <MMClips>0</MMClips>
  <ScaleCrop>false</ScaleCrop>
  <HeadingPairs>
    <vt:vector size="4" baseType="variant">
      <vt:variant>
        <vt:lpstr>主题</vt:lpstr>
      </vt:variant>
      <vt:variant>
        <vt:i4>1</vt:i4>
      </vt:variant>
      <vt:variant>
        <vt:lpstr>幻灯片标题</vt:lpstr>
      </vt:variant>
      <vt:variant>
        <vt:i4>102</vt:i4>
      </vt:variant>
    </vt:vector>
  </HeadingPairs>
  <TitlesOfParts>
    <vt:vector size="103"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461</cp:revision>
  <dcterms:created xsi:type="dcterms:W3CDTF">2019-03-06T01:57:02Z</dcterms:created>
  <dcterms:modified xsi:type="dcterms:W3CDTF">2019-03-06T01:57:02Z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